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2"/>
  </p:sldMasterIdLst>
  <p:notesMasterIdLst>
    <p:notesMasterId r:id="rId10"/>
  </p:notesMasterIdLst>
  <p:handoutMasterIdLst>
    <p:handoutMasterId r:id="rId11"/>
  </p:handoutMasterIdLst>
  <p:sldIdLst>
    <p:sldId id="257" r:id="rId3"/>
    <p:sldId id="1662" r:id="rId4"/>
    <p:sldId id="1697" r:id="rId5"/>
    <p:sldId id="1698" r:id="rId6"/>
    <p:sldId id="265" r:id="rId7"/>
    <p:sldId id="261" r:id="rId8"/>
    <p:sldId id="260" r:id="rId9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9088" autoAdjust="0"/>
    <p:restoredTop sz="87483" autoAdjust="0"/>
  </p:normalViewPr>
  <p:slideViewPr>
    <p:cSldViewPr snapToGrid="0">
      <p:cViewPr varScale="1">
        <p:scale>
          <a:sx n="54" d="100"/>
          <a:sy n="54" d="100"/>
        </p:scale>
        <p:origin x="160" y="14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984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commentAuthors" Target="commentAuthors.xml"/><Relationship Id="rId2" Type="http://schemas.openxmlformats.org/officeDocument/2006/relationships/slideMaster" Target="slideMasters/slideMaster1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4/9/19 5:38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4/9/19 5:38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4/9/19 5:38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4/9/19 5:38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23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4/9/19 5:38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4/9/19 5:38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897" y="296897"/>
            <a:ext cx="11375536" cy="762786"/>
          </a:xfrm>
        </p:spPr>
        <p:txBody>
          <a:bodyPr lIns="146304" tIns="91440" rIns="146304" bIns="91440"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190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190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8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8">
          <p15:clr>
            <a:srgbClr val="5ACBF0"/>
          </p15:clr>
        </p15:guide>
        <p15:guide id="2" orient="horz" pos="302">
          <p15:clr>
            <a:srgbClr val="5ACBF0"/>
          </p15:clr>
        </p15:guide>
        <p15:guide id="3" pos="7546">
          <p15:clr>
            <a:srgbClr val="5ACBF0"/>
          </p15:clr>
        </p15:guide>
        <p15:guide id="4" orient="horz" pos="410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8279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04238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  <p:sldLayoutId id="2147484549" r:id="rId27"/>
    <p:sldLayoutId id="2147484550" r:id="rId28"/>
    <p:sldLayoutId id="2147484551" r:id="rId2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raph.microsoft.com/v1.0/users/delta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6" y="2849880"/>
            <a:ext cx="7924720" cy="2015239"/>
          </a:xfrm>
        </p:spPr>
        <p:txBody>
          <a:bodyPr/>
          <a:lstStyle/>
          <a:p>
            <a:r>
              <a:rPr lang="en-US" dirty="0"/>
              <a:t>Track Changes with</a:t>
            </a:r>
            <a:br>
              <a:rPr lang="en-US" dirty="0"/>
            </a:br>
            <a:r>
              <a:rPr lang="en-US" dirty="0"/>
              <a:t>Microsoft Graph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 Changes with the Microsoft Graph API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4505849"/>
          </a:xfrm>
        </p:spPr>
        <p:txBody>
          <a:bodyPr/>
          <a:lstStyle/>
          <a:p>
            <a:r>
              <a:rPr lang="en-US" sz="2400" dirty="0"/>
              <a:t>Allows retrieving changes since you last requested them</a:t>
            </a:r>
          </a:p>
          <a:p>
            <a:endParaRPr lang="en-US" sz="2400" dirty="0"/>
          </a:p>
          <a:p>
            <a:r>
              <a:rPr lang="en-US" sz="2400" dirty="0"/>
              <a:t>Available for messages, groups, users and events</a:t>
            </a:r>
          </a:p>
          <a:p>
            <a:endParaRPr lang="en-US" sz="2400" dirty="0"/>
          </a:p>
          <a:p>
            <a:r>
              <a:rPr lang="en-US" sz="2400" dirty="0"/>
              <a:t>Use the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/delta </a:t>
            </a:r>
            <a:r>
              <a:rPr lang="en-US" sz="2400" dirty="0"/>
              <a:t>function to request changes</a:t>
            </a:r>
          </a:p>
          <a:p>
            <a:endParaRPr lang="en-US" sz="2400" i="1" dirty="0"/>
          </a:p>
          <a:p>
            <a:r>
              <a:rPr lang="en-US" sz="2400" dirty="0"/>
              <a:t>Store returned the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deltaLink</a:t>
            </a:r>
            <a:r>
              <a:rPr lang="en-US" sz="2400" dirty="0"/>
              <a:t> for subsequent requests</a:t>
            </a:r>
          </a:p>
          <a:p>
            <a:endParaRPr lang="en-US" sz="2400" dirty="0"/>
          </a:p>
          <a:p>
            <a:r>
              <a:rPr lang="en-US" sz="2400" dirty="0"/>
              <a:t>Use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$select </a:t>
            </a:r>
            <a:r>
              <a:rPr lang="en-US" sz="2400" dirty="0"/>
              <a:t>to narrow what you want changes for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075787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User track changes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1812804"/>
          </a:xfrm>
        </p:spPr>
        <p:txBody>
          <a:bodyPr/>
          <a:lstStyle/>
          <a:p>
            <a:r>
              <a:rPr lang="en-US" sz="2400" dirty="0"/>
              <a:t>Request: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GET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https://graph.microsoft.com/v1.0/users/delta HTTP/1.1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Authorization: bearer eyJ0eXAiOiJKV1QiLCJub25jZSI6IkFRQUJBQUFBQUFDRWZleFh4a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Host: graph.microsoft.com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DD9246F-563B-4EBE-AAE3-F5A0A7BF12EC}"/>
              </a:ext>
            </a:extLst>
          </p:cNvPr>
          <p:cNvSpPr txBox="1">
            <a:spLocks/>
          </p:cNvSpPr>
          <p:nvPr/>
        </p:nvSpPr>
        <p:spPr>
          <a:xfrm>
            <a:off x="451643" y="3988789"/>
            <a:ext cx="11533187" cy="2372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24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Response: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"@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odata.context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": "https://graph.microsoft.com/v1.0/$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metadata#users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"@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odata.deltaLink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": "https://graph.microsoft.com/v1.0/users/delta?$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skiptoken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=moXwmvoHW4B2uevGNLf2Brpv8smiFdOLsp-ewqLTi0BN8aozcBcz5N63kawqIyz4I2Y7kPm-rB4qs4N-kQZSGYV69u3oNY2LSCEaO7P9cmBpV7B0-",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30888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change notifications + track changes together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4431983"/>
          </a:xfrm>
        </p:spPr>
        <p:txBody>
          <a:bodyPr/>
          <a:lstStyle/>
          <a:p>
            <a:r>
              <a:rPr lang="en-US" sz="2400" dirty="0"/>
              <a:t>For robust synchronization use notifications with track changes</a:t>
            </a:r>
          </a:p>
          <a:p>
            <a:endParaRPr lang="en-US" sz="2400" dirty="0"/>
          </a:p>
          <a:p>
            <a:r>
              <a:rPr lang="en-US" sz="2400" dirty="0"/>
              <a:t>Subscribe for notifications</a:t>
            </a:r>
          </a:p>
          <a:p>
            <a:endParaRPr lang="en-US" sz="2400" dirty="0"/>
          </a:p>
          <a:p>
            <a:r>
              <a:rPr lang="en-US" sz="2400" dirty="0"/>
              <a:t>When a notification is received use track changes to retrieve changes</a:t>
            </a:r>
          </a:p>
          <a:p>
            <a:endParaRPr lang="en-US" sz="2400" dirty="0"/>
          </a:p>
          <a:p>
            <a:r>
              <a:rPr lang="en-US" sz="2400" dirty="0"/>
              <a:t>If a notification is missed changes will not be missed</a:t>
            </a:r>
          </a:p>
          <a:p>
            <a:endParaRPr lang="en-US" sz="2400" dirty="0"/>
          </a:p>
          <a:p>
            <a:r>
              <a:rPr lang="en-US" sz="2400" dirty="0"/>
              <a:t>Add a full regular query at a long interval to be 100% certain no </a:t>
            </a:r>
            <a:br>
              <a:rPr lang="en-US" sz="2400" dirty="0"/>
            </a:br>
            <a:r>
              <a:rPr lang="en-US" sz="2400" dirty="0"/>
              <a:t>changes have been missed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1714961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athena xmlns="http://schemas.microsoft.com/edu/athena" version="0.1.3396.0">
  <ink scale="0.5713244">AAEAAAD/////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+P///wxBY3Rpb25UeXBlVjEBAAAAB3ZhbHVlX18ACAIAAAAAAAAABQUAAAANQ2xlYXJDYW52YXNWMQIAAAAJU3RhcnRUaW1lBFR5cGUABBAMQWN0aW9uVHlwZVYxAgAAAAIAAADYBgEAAAAAAAH3////+P///wAAAAAFBgAAAA9QZW5BdHRyaWJ1dGVzVjEKAAAAB19jb2xvckEHX2NvbG9yUgdfY29sb3JHB19jb2xvckIKRml0VG9DdXJ2ZQZIZWlnaHQOSWdub3JlUHJlc3N1cmUNSXNIaWdobGlnaHRlcgVTaGFwZQVXaWR0aAAAAAAAAAAABAACAgICAQYBAQxCcnVzaFNoYXBlVjECAAAABgIAAAD/AAAAAAAAAAAAAAhAAAAF9v///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/IAAAAAAA4D8AAAA/AAAAAAAAAAAL</ink>
</athena>
</file>

<file path=customXml/itemProps1.xml><?xml version="1.0" encoding="utf-8"?>
<ds:datastoreItem xmlns:ds="http://schemas.openxmlformats.org/officeDocument/2006/customXml" ds:itemID="{AB748CBD-0949-444B-9600-75CD9A8FAB3E}">
  <ds:schemaRefs>
    <ds:schemaRef ds:uri="http://schemas.microsoft.com/edu/athen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308</Words>
  <Application>Microsoft Macintosh PowerPoint</Application>
  <PresentationFormat>Custom</PresentationFormat>
  <Paragraphs>45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Courier New</vt:lpstr>
      <vt:lpstr>Segoe UI</vt:lpstr>
      <vt:lpstr>Segoe UI Light</vt:lpstr>
      <vt:lpstr>Segoe UI Semibold</vt:lpstr>
      <vt:lpstr>Wingdings</vt:lpstr>
      <vt:lpstr>Office 365 PPT Template - 2017</vt:lpstr>
      <vt:lpstr>Track Changes with Microsoft Graph</vt:lpstr>
      <vt:lpstr>Track Changes with the Microsoft Graph API</vt:lpstr>
      <vt:lpstr>Example: User track changes </vt:lpstr>
      <vt:lpstr>Use change notifications + track changes together</vt:lpstr>
      <vt:lpstr>Demo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2019-04-09T21:39:03Z</dcterms:modified>
</cp:coreProperties>
</file>